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84" autoAdjust="0"/>
  </p:normalViewPr>
  <p:slideViewPr>
    <p:cSldViewPr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BF5B6-0540-449A-B5AC-B4D33B06E93A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8994-EC5D-4C54-BB50-FDB0552C7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1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B82687-C85C-4C08-B54C-0F19994ACF2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F02D0-0F73-43B7-BBB6-3C3CBE5975D2}" type="slidenum">
              <a:rPr lang="en-GB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F02D0-0F73-43B7-BBB6-3C3CBE5975D2}" type="slidenum">
              <a:rPr lang="en-GB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24CA9E-B8B3-4DCE-87D8-25F1453A88DC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1F42A0-B061-4601-8773-6D289011AF9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50C732-B265-404B-8180-7920749C0830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608C33-1058-4233-8316-6228369BEB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3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7C4ECD-F0FA-43E0-BD7D-6F5188ED8CD7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3D0A1-CAD1-42EB-83F1-E9CB05F007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9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A8F4F6-A53D-4802-8AB4-987D38DD732D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3E5A9-C602-4B37-B693-FC094B3023F1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6F4CB0-F101-4357-B4A9-C2859A01B02A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E04E0-8311-4938-A38B-4ADEC982820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9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AE2C17-5E66-496E-ABAC-E5D3A4A8D9BC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494A48-4E47-49A6-8B9B-C633CD6F77E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2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B3C27E-67DA-455B-B0EF-F17A41F0C840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B6C294-645F-45B8-A975-55D6FA7C59D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1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B91EB0-AE08-45ED-B793-A1F8D42C20D1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261461-F7FE-48BE-B536-1CAF9A617BF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B5E061-592D-4068-97C5-5C4610E08D0A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BFD591-6E2F-48FA-8870-BE678B0C67B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6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39A211-8DBC-4A21-9068-05F0B6C8F58F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AED0F2-95CE-4F0A-88AC-5F324411422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2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284F5E-7A94-4F00-B8B2-A60AFE3002F2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06F3BC-C97C-49A6-9F10-01B50F92CD5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9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0988"/>
            <a:ext cx="48958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333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10223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Group 1"/>
          <p:cNvGrpSpPr>
            <a:grpSpLocks/>
          </p:cNvGrpSpPr>
          <p:nvPr/>
        </p:nvGrpSpPr>
        <p:grpSpPr bwMode="auto">
          <a:xfrm>
            <a:off x="0" y="6237288"/>
            <a:ext cx="9144000" cy="620712"/>
            <a:chOff x="0" y="6237288"/>
            <a:chExt cx="9144000" cy="620711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0" y="6237288"/>
              <a:ext cx="9144000" cy="620711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altLang="en-US" sz="480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0" y="6365875"/>
              <a:ext cx="9144000" cy="338137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600" i="1" smtClean="0">
                  <a:solidFill>
                    <a:prstClr val="white"/>
                  </a:solidFill>
                  <a:latin typeface="Arial" charset="0"/>
                  <a:ea typeface="MS PGothic" pitchFamily="34" charset="-128"/>
                  <a:cs typeface="Arial" charset="0"/>
                </a:rPr>
                <a:t>Outstanding care for our patients in ways which matter to them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91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3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5.png"/><Relationship Id="rId5" Type="http://schemas.microsoft.com/office/2007/relationships/media" Target="../media/media4.wav"/><Relationship Id="rId10" Type="http://schemas.openxmlformats.org/officeDocument/2006/relationships/image" Target="../media/image4.png"/><Relationship Id="rId4" Type="http://schemas.openxmlformats.org/officeDocument/2006/relationships/audio" Target="../media/media3.wav"/><Relationship Id="rId9" Type="http://schemas.openxmlformats.org/officeDocument/2006/relationships/hyperlink" Target="https://www.livewelldorset.co.uk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6.wav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6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899592" y="2276872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800" b="1" dirty="0" smtClean="0">
                <a:cs typeface="Arial" panose="020B0604020202020204" pitchFamily="34" charset="0"/>
              </a:rPr>
              <a:t>Weight Monitoring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7544" y="3886200"/>
            <a:ext cx="84969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GB" dirty="0" smtClean="0">
                <a:solidFill>
                  <a:prstClr val="black"/>
                </a:solidFill>
              </a:rPr>
              <a:t>West Dorset Integrated Acute and Community Dietetics Service </a:t>
            </a:r>
            <a:r>
              <a:rPr lang="en-GB" b="1" dirty="0" smtClean="0">
                <a:solidFill>
                  <a:prstClr val="black"/>
                </a:solidFill>
              </a:rPr>
              <a:t>  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755650" y="1052513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800" b="1" dirty="0" smtClean="0">
                <a:solidFill>
                  <a:schemeClr val="tx1"/>
                </a:solidFill>
              </a:rPr>
              <a:t>Weight Monitoring</a:t>
            </a:r>
            <a:endParaRPr lang="en-GB" altLang="en-US" sz="48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776864" cy="3577902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weight monitoring at least once a year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calculate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look at NHS Live Well website for help with calculating BMI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free support with making healthy lifestyle choices and reducing weight, please contact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LiveWell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Dorset: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 eaLnBrk="1" hangingPunct="1"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://www.livewelldorset.co.uk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Freephone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0800 840 1628</a:t>
            </a:r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endParaRPr lang="en-GB" b="1" dirty="0"/>
          </a:p>
        </p:txBody>
      </p:sp>
      <p:pic>
        <p:nvPicPr>
          <p:cNvPr id="1026" name="Picture 2" descr="Logo He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418384" cy="13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755650" y="1052513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800" b="1" dirty="0" smtClean="0">
                <a:solidFill>
                  <a:schemeClr val="tx1"/>
                </a:solidFill>
              </a:rPr>
              <a:t>Unintentional Weight Loss</a:t>
            </a:r>
            <a:endParaRPr lang="en-GB" altLang="en-US" sz="48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776864" cy="3577902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noticed your weight reducing unintentionally or you have a low body weight </a:t>
            </a:r>
            <a:r>
              <a:rPr lang="en-GB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with your GP </a:t>
            </a:r>
            <a:r>
              <a:rPr lang="en-GB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may refer you for further investigations and/or individual dietetic appointment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GB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BAPEN self-screening tool </a:t>
            </a:r>
            <a:r>
              <a:rPr lang="en-GB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self monitor your malnutrition risk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complete the CDAT form and return if you have any concerns regarding weight loss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endParaRPr lang="en-GB" b="1" dirty="0"/>
          </a:p>
        </p:txBody>
      </p:sp>
      <p:pic>
        <p:nvPicPr>
          <p:cNvPr id="6146" name="Picture 2" descr="C:\Users\kera\AppData\Local\Microsoft\Windows\INetCache\IE\450OJ3FH\Weight-Scale-PN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2520280" cy="15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era\AppData\Local\Microsoft\Windows\INetCache\IE\4H1HT1OX\Red_flag_waving_transparent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711213" cy="76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era\AppData\Local\Microsoft\Windows\INetCache\IE\4H1HT1OX\Red_flag_waving_transparent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0425"/>
            <a:ext cx="711213" cy="76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eliac group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B421770371B448F06AADAC8BE3CB4" ma:contentTypeVersion="1" ma:contentTypeDescription="Create a new document." ma:contentTypeScope="" ma:versionID="d5a2b598ebfe0cb9359132802d3b85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2A7A64-631B-4062-8984-F2E891D80847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903A82-6BF7-4582-89B1-E7F119D5DE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578209-1A4E-4A02-8CB5-35FD5847E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</Words>
  <Application>Microsoft Office PowerPoint</Application>
  <PresentationFormat>On-screen Show (4:3)</PresentationFormat>
  <Paragraphs>15</Paragraphs>
  <Slides>3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Coeliac group presentation</vt:lpstr>
      <vt:lpstr>Weight Monitoring</vt:lpstr>
      <vt:lpstr>Weight Monitoring</vt:lpstr>
      <vt:lpstr>Unintentional Weight Loss</vt:lpstr>
    </vt:vector>
  </TitlesOfParts>
  <Company>Dorset County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 Monitoring</dc:title>
  <dc:creator>Amy Kerslake</dc:creator>
  <cp:lastModifiedBy>Meghan Hindley</cp:lastModifiedBy>
  <cp:revision>2</cp:revision>
  <dcterms:created xsi:type="dcterms:W3CDTF">2020-11-06T09:50:33Z</dcterms:created>
  <dcterms:modified xsi:type="dcterms:W3CDTF">2021-02-17T16:31:52Z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0x010100408B421770371B448F06AADAC8BE3CB4</vt:lpwstr>
  </property>
</Properties>
</file>