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927" autoAdjust="0"/>
  </p:normalViewPr>
  <p:slideViewPr>
    <p:cSldViewPr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CDD77-B614-46A1-9F2D-63065C74413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72BB-62AF-49BD-A4C0-0B812C4CF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0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9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339088-6872-46DA-A2CA-39146CB816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6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24CA9E-B8B3-4DCE-87D8-25F1453A88D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1F42A0-B061-4601-8773-6D289011AF9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9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50C732-B265-404B-8180-7920749C083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608C33-1058-4233-8316-6228369BEB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7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7C4ECD-F0FA-43E0-BD7D-6F5188ED8CD7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3D0A1-CAD1-42EB-83F1-E9CB05F007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0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A8F4F6-A53D-4802-8AB4-987D38DD732D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3E5A9-C602-4B37-B693-FC094B3023F1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6F4CB0-F101-4357-B4A9-C2859A01B02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E04E0-8311-4938-A38B-4ADEC982820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0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AE2C17-5E66-496E-ABAC-E5D3A4A8D9B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494A48-4E47-49A6-8B9B-C633CD6F77E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9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B3C27E-67DA-455B-B0EF-F17A41F0C84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B6C294-645F-45B8-A975-55D6FA7C59D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B91EB0-AE08-45ED-B793-A1F8D42C20D1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261461-F7FE-48BE-B536-1CAF9A617BF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2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B5E061-592D-4068-97C5-5C4610E08D0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BFD591-6E2F-48FA-8870-BE678B0C67B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7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39A211-8DBC-4A21-9068-05F0B6C8F58F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AED0F2-95CE-4F0A-88AC-5F324411422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6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284F5E-7A94-4F00-B8B2-A60AFE3002F2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06F3BC-C97C-49A6-9F10-01B50F92CD5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2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0988"/>
            <a:ext cx="48958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333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10223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"/>
          <p:cNvGrpSpPr>
            <a:grpSpLocks/>
          </p:cNvGrpSpPr>
          <p:nvPr/>
        </p:nvGrpSpPr>
        <p:grpSpPr bwMode="auto">
          <a:xfrm>
            <a:off x="0" y="6237288"/>
            <a:ext cx="9144000" cy="620712"/>
            <a:chOff x="0" y="6237288"/>
            <a:chExt cx="9144000" cy="620711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0" y="6237288"/>
              <a:ext cx="9144000" cy="62071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altLang="en-US" sz="480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0" y="6365875"/>
              <a:ext cx="9144000" cy="338137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600" i="1" smtClean="0">
                  <a:solidFill>
                    <a:prstClr val="white"/>
                  </a:solidFill>
                  <a:latin typeface="Arial" charset="0"/>
                  <a:ea typeface="MS PGothic" pitchFamily="34" charset="-128"/>
                  <a:cs typeface="Arial" charset="0"/>
                </a:rPr>
                <a:t>Outstanding care for our patients in ways which matter to them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70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5.wav"/><Relationship Id="rId7" Type="http://schemas.openxmlformats.org/officeDocument/2006/relationships/image" Target="../media/image8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99592" y="2448611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Calcium and Vitamin D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7544" y="3886200"/>
            <a:ext cx="84969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GB" dirty="0" smtClean="0">
                <a:solidFill>
                  <a:prstClr val="black"/>
                </a:solidFill>
              </a:rPr>
              <a:t>West Dorset Integrated Acute and Community Dietetics Service </a:t>
            </a:r>
            <a:r>
              <a:rPr lang="en-GB" b="1" dirty="0" smtClean="0">
                <a:solidFill>
                  <a:prstClr val="black"/>
                </a:solidFill>
              </a:rPr>
              <a:t>  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era\AppData\Local\Microsoft\Windows\INetCache\IE\53YADWBV\237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77" y="2692123"/>
            <a:ext cx="1565920" cy="127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611560" y="105273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 smtClean="0">
                <a:cs typeface="Arial" panose="020B0604020202020204" pitchFamily="34" charset="0"/>
              </a:rPr>
              <a:t>Calcium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212725" y="1812392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Calcium requirements = 1000mg or more daily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Aim for three sources of dairy or dairy alternative daily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Try milk with gluten free cereal at breakfast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Serve green vegetables, such as broccoli and curly kale with your meals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Snack on dried fruit and nuts 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speaking with GP regarding a calcium supplement if intake from food is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94C8A-9168-4C00-8807-2FC8C94EC9FB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 descr="C:\Users\kera\AppData\Local\Microsoft\Windows\INetCache\IE\47MEH11D\14336-illustration-of-a-carton-of-milk-pv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37" y="980728"/>
            <a:ext cx="901263" cy="11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era\AppData\Local\Microsoft\Windows\INetCache\IE\450OJ3FH\Almond-PNG-Fil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10" y="4365104"/>
            <a:ext cx="1503158" cy="10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/>
          <a:lstStyle/>
          <a:p>
            <a:r>
              <a:rPr lang="en-GB" b="1" dirty="0" smtClean="0">
                <a:cs typeface="Arial" panose="020B0604020202020204" pitchFamily="34" charset="0"/>
              </a:rPr>
              <a:t>Vitamin D</a:t>
            </a:r>
            <a:endParaRPr lang="en-GB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2" y="1916832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/d (400 IU/d) of Vitamin D is recommended for the UK population aged 4 years and above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get enough Vitamin D from diet alone, main source is from sunlight</a:t>
            </a:r>
          </a:p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 taking a 10ug Vitamin D supplement daily, particularly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September and March</a:t>
            </a: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limited sun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exposure, a supplement should be taken all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year round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170" name="Picture 2" descr="C:\Users\kera\AppData\Local\Microsoft\Windows\INetCache\IE\47MEH11D\su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24745"/>
            <a:ext cx="888358" cy="7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eliac group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B421770371B448F06AADAC8BE3CB4" ma:contentTypeVersion="1" ma:contentTypeDescription="Create a new document." ma:contentTypeScope="" ma:versionID="d5a2b598ebfe0cb9359132802d3b85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FBB5D1-C5FC-420F-B2C9-999BE39CDBFD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A874E1-8C32-4CA3-956D-A50D6F56D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9E867C-17CE-4029-9BB3-6684CEE69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On-screen Show (4:3)</PresentationFormat>
  <Paragraphs>20</Paragraphs>
  <Slides>3</Slides>
  <Notes>3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Coeliac group presentation</vt:lpstr>
      <vt:lpstr>PowerPoint Presentation</vt:lpstr>
      <vt:lpstr>Calcium </vt:lpstr>
      <vt:lpstr>Vitamin D</vt:lpstr>
    </vt:vector>
  </TitlesOfParts>
  <Company>Dorset County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Kerslake</dc:creator>
  <cp:lastModifiedBy>Meghan Hindley</cp:lastModifiedBy>
  <cp:revision>2</cp:revision>
  <dcterms:created xsi:type="dcterms:W3CDTF">2020-11-06T09:51:08Z</dcterms:created>
  <dcterms:modified xsi:type="dcterms:W3CDTF">2021-02-17T16:32:09Z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0x010100408B421770371B448F06AADAC8BE3CB4</vt:lpwstr>
  </property>
</Properties>
</file>