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37969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673E7-AB0B-4D14-9438-92025D147762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4ED7A-29CF-494B-BB66-7B5E84A6B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30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B82687-C85C-4C08-B54C-0F19994ACF2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6CE30-A697-4C0B-A230-EF1DB80EE9E6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67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6CE30-A697-4C0B-A230-EF1DB80EE9E6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56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93328-5496-461E-926E-1CEF8FE14D6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F02D0-0F73-43B7-BBB6-3C3CBE5975D2}" type="slidenum">
              <a:rPr lang="en-GB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C24CA9E-B8B3-4DCE-87D8-25F1453A88DC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E1F42A0-B061-4601-8773-6D289011AF91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50C732-B265-404B-8180-7920749C0830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608C33-1058-4233-8316-6228369BEBCF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7C4ECD-F0FA-43E0-BD7D-6F5188ED8CD7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3D0A1-CAD1-42EB-83F1-E9CB05F007CF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2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A8F4F6-A53D-4802-8AB4-987D38DD732D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B3E5A9-C602-4B37-B693-FC094B3023F1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0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6F4CB0-F101-4357-B4A9-C2859A01B02A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6E04E0-8311-4938-A38B-4ADEC982820D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7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CAE2C17-5E66-496E-ABAC-E5D3A4A8D9BC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494A48-4E47-49A6-8B9B-C633CD6F77E6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AB3C27E-67DA-455B-B0EF-F17A41F0C840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B6C294-645F-45B8-A975-55D6FA7C59D2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4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AB91EB0-AE08-45ED-B793-A1F8D42C20D1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261461-F7FE-48BE-B536-1CAF9A617BF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6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B5E061-592D-4068-97C5-5C4610E08D0A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BFD591-6E2F-48FA-8870-BE678B0C67BA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5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39A211-8DBC-4A21-9068-05F0B6C8F58F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AED0F2-95CE-4F0A-88AC-5F3244114229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7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284F5E-7A94-4F00-B8B2-A60AFE3002F2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06F3BC-C97C-49A6-9F10-01B50F92CD53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5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80988"/>
            <a:ext cx="48958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5888"/>
            <a:ext cx="23336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10223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9" name="Group 1"/>
          <p:cNvGrpSpPr>
            <a:grpSpLocks/>
          </p:cNvGrpSpPr>
          <p:nvPr/>
        </p:nvGrpSpPr>
        <p:grpSpPr bwMode="auto">
          <a:xfrm>
            <a:off x="0" y="6237288"/>
            <a:ext cx="9144000" cy="620712"/>
            <a:chOff x="0" y="6237288"/>
            <a:chExt cx="9144000" cy="620711"/>
          </a:xfrm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0" y="6237288"/>
              <a:ext cx="9144000" cy="620711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altLang="en-US" sz="4800" smtClean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0" y="6365875"/>
              <a:ext cx="9144000" cy="338137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600" i="1" smtClean="0">
                  <a:solidFill>
                    <a:prstClr val="white"/>
                  </a:solidFill>
                  <a:latin typeface="Arial" charset="0"/>
                  <a:ea typeface="MS PGothic" pitchFamily="34" charset="-128"/>
                  <a:cs typeface="Arial" charset="0"/>
                </a:rPr>
                <a:t>Outstanding care for our patients in ways which matter to them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4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.wav"/><Relationship Id="rId7" Type="http://schemas.openxmlformats.org/officeDocument/2006/relationships/image" Target="../media/image5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6.wav"/><Relationship Id="rId7" Type="http://schemas.openxmlformats.org/officeDocument/2006/relationships/image" Target="../media/image6.jpe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9.wav"/><Relationship Id="rId7" Type="http://schemas.openxmlformats.org/officeDocument/2006/relationships/image" Target="../media/image4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 bwMode="auto">
          <a:xfrm>
            <a:off x="829816" y="1628800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4800" b="1" dirty="0" smtClean="0"/>
              <a:t>A Gluten Free Diet</a:t>
            </a:r>
            <a:br>
              <a:rPr lang="en-GB" altLang="en-US" sz="4800" b="1" dirty="0" smtClean="0"/>
            </a:br>
            <a:r>
              <a:rPr lang="en-GB" altLang="en-US" sz="3800" b="1" dirty="0" smtClean="0"/>
              <a:t>Labelling, Cross Contamination and FAQs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3886200"/>
            <a:ext cx="8496944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  <a:defRPr/>
            </a:pPr>
            <a:r>
              <a:rPr lang="en-GB" dirty="0" smtClean="0">
                <a:solidFill>
                  <a:prstClr val="black"/>
                </a:solidFill>
              </a:rPr>
              <a:t>West Dorset Integrated Acute and Community Dietetics Service </a:t>
            </a:r>
            <a:r>
              <a:rPr lang="en-GB" b="1" dirty="0" smtClean="0">
                <a:solidFill>
                  <a:prstClr val="black"/>
                </a:solidFill>
              </a:rPr>
              <a:t>  </a:t>
            </a:r>
            <a:endParaRPr lang="en-GB" b="1" dirty="0">
              <a:solidFill>
                <a:prstClr val="black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3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6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68CBF3-F9FC-4A3E-B669-2185FDE8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/>
          <a:lstStyle/>
          <a:p>
            <a:r>
              <a:rPr lang="en-GB" b="1" dirty="0"/>
              <a:t>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726609-9763-4A2D-B80D-6A63681D4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7643192" cy="4209331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term “gluten free” is covered by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law and means a food product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contains less than 20ppm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may also see the crossed grain symbol to identify something as gluten-free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4A79249-2FE0-49BA-AAB6-6E49DFADE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3E5A9-C602-4B37-B693-FC094B3023F1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2052" name="Picture 4" descr="CG1">
            <a:extLst>
              <a:ext uri="{FF2B5EF4-FFF2-40B4-BE49-F238E27FC236}">
                <a16:creationId xmlns="" xmlns:a16="http://schemas.microsoft.com/office/drawing/2014/main" id="{87A30602-D2E4-4BE0-A91C-D77F0C556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542" y="1052736"/>
            <a:ext cx="1877417" cy="172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4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1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0D230D-8EB3-4133-961D-9C4FBA53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351" y="908720"/>
            <a:ext cx="8229600" cy="1143000"/>
          </a:xfrm>
        </p:spPr>
        <p:txBody>
          <a:bodyPr/>
          <a:lstStyle/>
          <a:p>
            <a:r>
              <a:rPr lang="en-GB" b="1" dirty="0"/>
              <a:t>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523059-B377-4055-AA08-AEA4D4C9A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to tell is something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isn’t gluten free: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Pre-packaged food will contain a list of ingredients, with gluten-containing foods highlighted in bold: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Gluten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Wheat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Rye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Barley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Oats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Spelt</a:t>
            </a:r>
          </a:p>
          <a:p>
            <a:pPr lvl="1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khorasan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wheat commercially known as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Kamut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®)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“May contain…”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is voluntary only, where the manufacturer has decided there may be a risk of cross-contamination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have checked the Coeliac Food and Drink Directory and it says the product contains gluten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2F0871-2C59-4348-B3A8-9E436FBA5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3E5A9-C602-4B37-B693-FC094B3023F1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 descr="A picture containing flower&#10;&#10;Description automatically generated">
            <a:extLst>
              <a:ext uri="{FF2B5EF4-FFF2-40B4-BE49-F238E27FC236}">
                <a16:creationId xmlns="" xmlns:a16="http://schemas.microsoft.com/office/drawing/2014/main" id="{4C2DB82F-0037-45FC-93DC-9986FC0F40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24" y="2204864"/>
            <a:ext cx="2195711" cy="2512618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9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11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611188" y="98107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dirty="0" smtClean="0"/>
              <a:t>Frequent Queries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Barley malt extract 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– depends on the quantity used as to whether gluten-free. Check labelling for “gluten free”</a:t>
            </a:r>
          </a:p>
          <a:p>
            <a:r>
              <a:rPr lang="en-GB" alt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Yeast extract – Marmite 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contains slightly more than the 20ppm gluten standard, now defined by law, other brands available which are gluten free</a:t>
            </a:r>
            <a:endParaRPr lang="en-GB" alt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Oats – 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Only oats which are uncontaminated should be eaten by people with coeliac disease.</a:t>
            </a:r>
            <a:r>
              <a:rPr lang="en-GB" alt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a very small number of people with coeliac disease who may still be sensitive to gluten-free, uncontaminated oat products</a:t>
            </a:r>
          </a:p>
          <a:p>
            <a:endParaRPr lang="en-GB" alt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81EDD-2B66-42E7-8518-51AE4D615087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 bwMode="auto">
          <a:xfrm>
            <a:off x="755650" y="1052513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4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Cross Contamination</a:t>
            </a:r>
            <a:endParaRPr lang="en-GB" altLang="en-US" sz="4800" b="1" dirty="0" smtClean="0"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0080" y="1772816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Keeping cooking utensils separate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frying foods within oil used for cooking foods containing gluten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toaster/ toasting bags/ clean grill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breadboards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condiments e.g. butter, jam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pots, cutlery, crockery well with warm soapy water/ dishwasher 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Wipe down surfaces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68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eliac group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8B421770371B448F06AADAC8BE3CB4" ma:contentTypeVersion="1" ma:contentTypeDescription="Create a new document." ma:contentTypeScope="" ma:versionID="d5a2b598ebfe0cb9359132802d3b85a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D7F8B0B-0D46-4F93-9866-F084560AFD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598B64-A64A-46B1-826C-D78E9991BB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8EB267-BF35-4DBC-8145-6DA8C1705E47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microsoft.com/sharepoint/v3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243</Words>
  <Application>Microsoft Office PowerPoint</Application>
  <PresentationFormat>On-screen Show (4:3)</PresentationFormat>
  <Paragraphs>39</Paragraphs>
  <Slides>5</Slides>
  <Notes>5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Coeliac group presentation</vt:lpstr>
      <vt:lpstr>A Gluten Free Diet Labelling, Cross Contamination and FAQs</vt:lpstr>
      <vt:lpstr>Labels</vt:lpstr>
      <vt:lpstr>Labels</vt:lpstr>
      <vt:lpstr>Frequent Queries</vt:lpstr>
      <vt:lpstr>Cross Contamination</vt:lpstr>
    </vt:vector>
  </TitlesOfParts>
  <Company>Dorset County Hospital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Gluten Free Diet Labelling, Cross Contamination and FAQs</dc:title>
  <dc:creator>Amy Kerslake</dc:creator>
  <cp:lastModifiedBy>Meghan Hindley</cp:lastModifiedBy>
  <cp:revision>2</cp:revision>
  <dcterms:created xsi:type="dcterms:W3CDTF">2020-11-06T09:53:28Z</dcterms:created>
  <dcterms:modified xsi:type="dcterms:W3CDTF">2021-02-17T16:32:43Z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0x010100408B421770371B448F06AADAC8BE3CB4</vt:lpwstr>
  </property>
</Properties>
</file>